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70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99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2" autoAdjust="0"/>
    <p:restoredTop sz="94660"/>
  </p:normalViewPr>
  <p:slideViewPr>
    <p:cSldViewPr>
      <p:cViewPr varScale="1">
        <p:scale>
          <a:sx n="69" d="100"/>
          <a:sy n="69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AA9EA-EC69-40B6-8561-8A09EBCA00AC}" type="datetimeFigureOut">
              <a:rPr lang="en-IE" smtClean="0"/>
              <a:t>25/04/2020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A5AFD-F85D-4DFA-8A91-16892602CEA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57540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AA9EA-EC69-40B6-8561-8A09EBCA00AC}" type="datetimeFigureOut">
              <a:rPr lang="en-IE" smtClean="0"/>
              <a:t>25/04/2020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A5AFD-F85D-4DFA-8A91-16892602CEA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89971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AA9EA-EC69-40B6-8561-8A09EBCA00AC}" type="datetimeFigureOut">
              <a:rPr lang="en-IE" smtClean="0"/>
              <a:t>25/04/2020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A5AFD-F85D-4DFA-8A91-16892602CEA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55449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AA9EA-EC69-40B6-8561-8A09EBCA00AC}" type="datetimeFigureOut">
              <a:rPr lang="en-IE" smtClean="0"/>
              <a:t>25/04/2020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A5AFD-F85D-4DFA-8A91-16892602CEA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64516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AA9EA-EC69-40B6-8561-8A09EBCA00AC}" type="datetimeFigureOut">
              <a:rPr lang="en-IE" smtClean="0"/>
              <a:t>25/04/2020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A5AFD-F85D-4DFA-8A91-16892602CEA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35712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AA9EA-EC69-40B6-8561-8A09EBCA00AC}" type="datetimeFigureOut">
              <a:rPr lang="en-IE" smtClean="0"/>
              <a:t>25/04/2020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A5AFD-F85D-4DFA-8A91-16892602CEA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56849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AA9EA-EC69-40B6-8561-8A09EBCA00AC}" type="datetimeFigureOut">
              <a:rPr lang="en-IE" smtClean="0"/>
              <a:t>25/04/2020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A5AFD-F85D-4DFA-8A91-16892602CEA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28279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AA9EA-EC69-40B6-8561-8A09EBCA00AC}" type="datetimeFigureOut">
              <a:rPr lang="en-IE" smtClean="0"/>
              <a:t>25/04/2020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A5AFD-F85D-4DFA-8A91-16892602CEA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25319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AA9EA-EC69-40B6-8561-8A09EBCA00AC}" type="datetimeFigureOut">
              <a:rPr lang="en-IE" smtClean="0"/>
              <a:t>25/04/2020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A5AFD-F85D-4DFA-8A91-16892602CEA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36126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AA9EA-EC69-40B6-8561-8A09EBCA00AC}" type="datetimeFigureOut">
              <a:rPr lang="en-IE" smtClean="0"/>
              <a:t>25/04/2020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A5AFD-F85D-4DFA-8A91-16892602CEA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40008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AA9EA-EC69-40B6-8561-8A09EBCA00AC}" type="datetimeFigureOut">
              <a:rPr lang="en-IE" smtClean="0"/>
              <a:t>25/04/2020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A5AFD-F85D-4DFA-8A91-16892602CEA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2753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AA9EA-EC69-40B6-8561-8A09EBCA00AC}" type="datetimeFigureOut">
              <a:rPr lang="en-IE" smtClean="0"/>
              <a:t>25/04/2020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A5AFD-F85D-4DFA-8A91-16892602CEA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7301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g"/><Relationship Id="rId4" Type="http://schemas.openxmlformats.org/officeDocument/2006/relationships/image" Target="../media/image7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lucksman.org/events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6632"/>
            <a:ext cx="7668344" cy="55162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5780782"/>
            <a:ext cx="7920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dirty="0" smtClean="0">
                <a:solidFill>
                  <a:srgbClr val="0066FF"/>
                </a:solidFill>
                <a:latin typeface="Comic Sans MS" panose="030F0702030302020204" pitchFamily="66" charset="0"/>
              </a:rPr>
              <a:t>‘5 Blue Things’ – Scoil an Athar Tadhg April 2020</a:t>
            </a:r>
            <a:endParaRPr lang="en-IE" sz="3200" b="1" dirty="0">
              <a:solidFill>
                <a:srgbClr val="0066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99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7593" y="-482505"/>
            <a:ext cx="2736305" cy="36885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6893" y="494819"/>
            <a:ext cx="3830360" cy="2872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132"/>
            <a:ext cx="2987824" cy="22408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7636" y="3573016"/>
            <a:ext cx="3744416" cy="28083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753" y="2539913"/>
            <a:ext cx="4187957" cy="23557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6306" y="3931893"/>
            <a:ext cx="2510898" cy="33478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23794" y="545668"/>
            <a:ext cx="4416491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9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5319" y="-129436"/>
            <a:ext cx="2585995" cy="19394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628800"/>
            <a:ext cx="4355976" cy="32669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6829" y="2610176"/>
            <a:ext cx="3242480" cy="2431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-108012"/>
            <a:ext cx="3995936" cy="2996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131078"/>
            <a:ext cx="3635896" cy="2726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6100" y="366410"/>
            <a:ext cx="4302480" cy="3226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46257" y="2735932"/>
            <a:ext cx="2883107" cy="57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7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57134" y="499844"/>
            <a:ext cx="3998761" cy="2999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2864" y="1015129"/>
            <a:ext cx="4993454" cy="28088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7519" y="3155600"/>
            <a:ext cx="4945900" cy="3709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56" y="-2"/>
            <a:ext cx="3816424" cy="28623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23963" y="3762904"/>
            <a:ext cx="2663107" cy="35508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98761"/>
            <a:ext cx="3851920" cy="288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5715" y="440668"/>
            <a:ext cx="5472608" cy="41044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764" y="4149080"/>
            <a:ext cx="3650781" cy="2738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6890" y="459200"/>
            <a:ext cx="3779912" cy="28349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9042" y="4002823"/>
            <a:ext cx="3782371" cy="28367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533" y="4365104"/>
            <a:ext cx="3359387" cy="25220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24" y="-2"/>
            <a:ext cx="3111811" cy="414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4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316" y="3581340"/>
            <a:ext cx="5393869" cy="38801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422" y="0"/>
            <a:ext cx="5265578" cy="4149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5049"/>
            <a:ext cx="3734316" cy="41284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2"/>
            <a:ext cx="3878422" cy="518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6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08720"/>
            <a:ext cx="79208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dirty="0" smtClean="0">
                <a:solidFill>
                  <a:srgbClr val="0066FF"/>
                </a:solidFill>
                <a:latin typeface="Comic Sans MS" panose="030F0702030302020204" pitchFamily="66" charset="0"/>
              </a:rPr>
              <a:t>Thank you to all students in Scoil an Athar Tadhg who sent in the lovely photos!</a:t>
            </a:r>
          </a:p>
          <a:p>
            <a:pPr algn="ctr"/>
            <a:endParaRPr lang="en-IE" sz="3200" b="1" dirty="0">
              <a:solidFill>
                <a:srgbClr val="0066FF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IE" sz="3200" b="1" dirty="0" smtClean="0">
                <a:solidFill>
                  <a:srgbClr val="0066FF"/>
                </a:solidFill>
                <a:latin typeface="Comic Sans MS" panose="030F0702030302020204" pitchFamily="66" charset="0"/>
              </a:rPr>
              <a:t>Thank you to the </a:t>
            </a:r>
            <a:r>
              <a:rPr lang="en-IE" sz="3200" b="1" dirty="0" err="1" smtClean="0">
                <a:solidFill>
                  <a:srgbClr val="0066FF"/>
                </a:solidFill>
                <a:latin typeface="Comic Sans MS" panose="030F0702030302020204" pitchFamily="66" charset="0"/>
              </a:rPr>
              <a:t>Glucksman</a:t>
            </a:r>
            <a:r>
              <a:rPr lang="en-IE" sz="3200" b="1" dirty="0" smtClean="0">
                <a:solidFill>
                  <a:srgbClr val="0066FF"/>
                </a:solidFill>
                <a:latin typeface="Comic Sans MS" panose="030F0702030302020204" pitchFamily="66" charset="0"/>
              </a:rPr>
              <a:t> Art Museum who have </a:t>
            </a:r>
            <a:r>
              <a:rPr lang="en-IE" sz="3200" b="1" dirty="0">
                <a:solidFill>
                  <a:srgbClr val="0066FF"/>
                </a:solidFill>
                <a:latin typeface="Comic Sans MS" panose="030F0702030302020204" pitchFamily="66" charset="0"/>
              </a:rPr>
              <a:t>great ideas at </a:t>
            </a:r>
            <a:r>
              <a:rPr lang="en-IE" sz="3200" b="1" dirty="0">
                <a:solidFill>
                  <a:srgbClr val="0066FF"/>
                </a:solidFill>
                <a:latin typeface="Comic Sans MS" panose="030F0702030302020204" pitchFamily="66" charset="0"/>
                <a:hlinkClick r:id="rId2"/>
              </a:rPr>
              <a:t>http://</a:t>
            </a:r>
            <a:r>
              <a:rPr lang="en-IE" sz="3200" b="1" dirty="0" smtClean="0">
                <a:solidFill>
                  <a:srgbClr val="0066FF"/>
                </a:solidFill>
                <a:latin typeface="Comic Sans MS" panose="030F0702030302020204" pitchFamily="66" charset="0"/>
                <a:hlinkClick r:id="rId2"/>
              </a:rPr>
              <a:t>www.glucksman.org/events</a:t>
            </a:r>
            <a:r>
              <a:rPr lang="en-IE" sz="3200" b="1" dirty="0" smtClean="0">
                <a:solidFill>
                  <a:srgbClr val="0066FF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endParaRPr lang="en-IE" sz="3200" b="1" dirty="0">
              <a:solidFill>
                <a:srgbClr val="0066FF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IE" sz="3200" b="1" dirty="0" smtClean="0">
                <a:solidFill>
                  <a:srgbClr val="0066FF"/>
                </a:solidFill>
                <a:latin typeface="Comic Sans MS" panose="030F0702030302020204" pitchFamily="66" charset="0"/>
              </a:rPr>
              <a:t>Stay Safe and Stay Home </a:t>
            </a:r>
            <a:endParaRPr lang="en-IE" sz="3200" b="1" dirty="0">
              <a:solidFill>
                <a:srgbClr val="0066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Heart 2"/>
          <p:cNvSpPr/>
          <p:nvPr/>
        </p:nvSpPr>
        <p:spPr>
          <a:xfrm>
            <a:off x="6177345" y="5681233"/>
            <a:ext cx="504056" cy="432048"/>
          </a:xfrm>
          <a:prstGeom prst="hear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Heart 3"/>
          <p:cNvSpPr/>
          <p:nvPr/>
        </p:nvSpPr>
        <p:spPr>
          <a:xfrm>
            <a:off x="5184068" y="5690267"/>
            <a:ext cx="504056" cy="432048"/>
          </a:xfrm>
          <a:prstGeom prst="hear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Heart 4"/>
          <p:cNvSpPr/>
          <p:nvPr/>
        </p:nvSpPr>
        <p:spPr>
          <a:xfrm>
            <a:off x="4247964" y="5690267"/>
            <a:ext cx="504056" cy="432048"/>
          </a:xfrm>
          <a:prstGeom prst="hear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Heart 5"/>
          <p:cNvSpPr/>
          <p:nvPr/>
        </p:nvSpPr>
        <p:spPr>
          <a:xfrm>
            <a:off x="3311860" y="5690267"/>
            <a:ext cx="504056" cy="432048"/>
          </a:xfrm>
          <a:prstGeom prst="hear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Heart 6"/>
          <p:cNvSpPr/>
          <p:nvPr/>
        </p:nvSpPr>
        <p:spPr>
          <a:xfrm>
            <a:off x="2359968" y="5681233"/>
            <a:ext cx="504056" cy="432048"/>
          </a:xfrm>
          <a:prstGeom prst="hear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9382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290" y="-21753"/>
            <a:ext cx="3114548" cy="2335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536" y="-1"/>
            <a:ext cx="3061775" cy="22963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456" y="0"/>
            <a:ext cx="3085545" cy="23141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26" y="2299631"/>
            <a:ext cx="3059483" cy="22946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86145" y="4086263"/>
            <a:ext cx="2430166" cy="3275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843" y="2305715"/>
            <a:ext cx="3097172" cy="23228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849" y="2327025"/>
            <a:ext cx="3068758" cy="23015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64" y="4594243"/>
            <a:ext cx="3068758" cy="23015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894" y="4573407"/>
            <a:ext cx="3068758" cy="23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4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0" y="3789040"/>
            <a:ext cx="2305400" cy="30738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208" y="3505914"/>
            <a:ext cx="2517745" cy="33569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159" y="-34281"/>
            <a:ext cx="2878844" cy="38384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63853" y="4042555"/>
            <a:ext cx="3309819" cy="2482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43808" cy="37917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19" y="3789039"/>
            <a:ext cx="2362206" cy="31496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002" y="-34281"/>
            <a:ext cx="3426997" cy="366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476" y="-26787"/>
            <a:ext cx="2879524" cy="21596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21515" y="-580902"/>
            <a:ext cx="2162060" cy="33238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940612" cy="22054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23452" y="2057865"/>
            <a:ext cx="2528808" cy="2678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253" y="2085797"/>
            <a:ext cx="3544278" cy="4792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4490" y="1663963"/>
            <a:ext cx="2531003" cy="33746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541" y="4289952"/>
            <a:ext cx="2588712" cy="26204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7920"/>
            <a:ext cx="3038541" cy="374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9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14" y="3347683"/>
            <a:ext cx="1749416" cy="37861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89317" y="178638"/>
            <a:ext cx="4575766" cy="3431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465" y="-18663"/>
            <a:ext cx="2846344" cy="3795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9668" y="4027849"/>
            <a:ext cx="3234459" cy="24258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6362" y="4030774"/>
            <a:ext cx="3312973" cy="2484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9278" y="443957"/>
            <a:ext cx="3868252" cy="2901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629" y="3616652"/>
            <a:ext cx="2637905" cy="351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1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12" y="-1"/>
            <a:ext cx="2748128" cy="36641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814" y="-603448"/>
            <a:ext cx="2040162" cy="43070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046" y="3664171"/>
            <a:ext cx="2389035" cy="31938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627" y="408711"/>
            <a:ext cx="3609023" cy="27067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310" y="-8237"/>
            <a:ext cx="2754307" cy="3672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124633"/>
            <a:ext cx="2819448" cy="3759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68" y="3429000"/>
            <a:ext cx="4351836" cy="354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5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" y="2222288"/>
            <a:ext cx="3346016" cy="2509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" y="4241758"/>
            <a:ext cx="3488321" cy="26162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170"/>
            <a:ext cx="3168573" cy="23764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01299" y="4098473"/>
            <a:ext cx="4377163" cy="24621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427" y="2348"/>
            <a:ext cx="3168573" cy="23764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823" y="2364776"/>
            <a:ext cx="3339178" cy="25043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88" y="4597333"/>
            <a:ext cx="3653096" cy="27398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157" y="-8089"/>
            <a:ext cx="3063871" cy="408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1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1967" y="449598"/>
            <a:ext cx="3695733" cy="2771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9775" y="4405545"/>
            <a:ext cx="3203848" cy="24028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402" y="4005064"/>
            <a:ext cx="3904598" cy="29284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0042" y="3409877"/>
            <a:ext cx="4000340" cy="30002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8561" y="576009"/>
            <a:ext cx="4608074" cy="34560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40064" y="501128"/>
            <a:ext cx="4004498" cy="300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6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1298" y="-445434"/>
            <a:ext cx="2546079" cy="33947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723" y="-1"/>
            <a:ext cx="2755547" cy="35994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9492" y="443433"/>
            <a:ext cx="3995936" cy="29969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9" y="2511573"/>
            <a:ext cx="3547913" cy="2660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4742"/>
            <a:ext cx="2843808" cy="37917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9" y="4467998"/>
            <a:ext cx="3547914" cy="26609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834" y="3599496"/>
            <a:ext cx="2871408" cy="325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8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49</Words>
  <Application>Microsoft Office PowerPoint</Application>
  <PresentationFormat>On-screen Show (4:3)</PresentationFormat>
  <Paragraphs>6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 Blue Things</dc:title>
  <dc:creator>User</dc:creator>
  <cp:lastModifiedBy>User</cp:lastModifiedBy>
  <cp:revision>23</cp:revision>
  <dcterms:created xsi:type="dcterms:W3CDTF">2020-04-23T10:54:58Z</dcterms:created>
  <dcterms:modified xsi:type="dcterms:W3CDTF">2020-04-25T11:29:06Z</dcterms:modified>
</cp:coreProperties>
</file>